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3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5624-FADB-4462-B529-15F4A4EE10DD}" type="datetimeFigureOut">
              <a:rPr kumimoji="1" lang="ja-JP" altLang="en-US" smtClean="0"/>
              <a:pPr/>
              <a:t>2016/8/24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C8744-6097-43AE-93B0-9B97EE87377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105260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5624-FADB-4462-B529-15F4A4EE10DD}" type="datetimeFigureOut">
              <a:rPr kumimoji="1" lang="ja-JP" altLang="en-US" smtClean="0"/>
              <a:pPr/>
              <a:t>2016/8/24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C8744-6097-43AE-93B0-9B97EE87377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64025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5624-FADB-4462-B529-15F4A4EE10DD}" type="datetimeFigureOut">
              <a:rPr kumimoji="1" lang="ja-JP" altLang="en-US" smtClean="0"/>
              <a:pPr/>
              <a:t>2016/8/24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C8744-6097-43AE-93B0-9B97EE87377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693371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5624-FADB-4462-B529-15F4A4EE10DD}" type="datetimeFigureOut">
              <a:rPr kumimoji="1" lang="ja-JP" altLang="en-US" smtClean="0"/>
              <a:pPr/>
              <a:t>2016/8/24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C8744-6097-43AE-93B0-9B97EE87377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163618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5624-FADB-4462-B529-15F4A4EE10DD}" type="datetimeFigureOut">
              <a:rPr kumimoji="1" lang="ja-JP" altLang="en-US" smtClean="0"/>
              <a:pPr/>
              <a:t>2016/8/24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C8744-6097-43AE-93B0-9B97EE87377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397018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5624-FADB-4462-B529-15F4A4EE10DD}" type="datetimeFigureOut">
              <a:rPr kumimoji="1" lang="ja-JP" altLang="en-US" smtClean="0"/>
              <a:pPr/>
              <a:t>2016/8/24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C8744-6097-43AE-93B0-9B97EE87377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690442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5624-FADB-4462-B529-15F4A4EE10DD}" type="datetimeFigureOut">
              <a:rPr kumimoji="1" lang="ja-JP" altLang="en-US" smtClean="0"/>
              <a:pPr/>
              <a:t>2016/8/24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C8744-6097-43AE-93B0-9B97EE87377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255652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5624-FADB-4462-B529-15F4A4EE10DD}" type="datetimeFigureOut">
              <a:rPr kumimoji="1" lang="ja-JP" altLang="en-US" smtClean="0"/>
              <a:pPr/>
              <a:t>2016/8/24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C8744-6097-43AE-93B0-9B97EE87377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121897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5624-FADB-4462-B529-15F4A4EE10DD}" type="datetimeFigureOut">
              <a:rPr kumimoji="1" lang="ja-JP" altLang="en-US" smtClean="0"/>
              <a:pPr/>
              <a:t>2016/8/24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C8744-6097-43AE-93B0-9B97EE87377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99163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5624-FADB-4462-B529-15F4A4EE10DD}" type="datetimeFigureOut">
              <a:rPr kumimoji="1" lang="ja-JP" altLang="en-US" smtClean="0"/>
              <a:pPr/>
              <a:t>2016/8/24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C8744-6097-43AE-93B0-9B97EE87377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898313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F5624-FADB-4462-B529-15F4A4EE10DD}" type="datetimeFigureOut">
              <a:rPr kumimoji="1" lang="ja-JP" altLang="en-US" smtClean="0"/>
              <a:pPr/>
              <a:t>2016/8/24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C8744-6097-43AE-93B0-9B97EE87377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34686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F5624-FADB-4462-B529-15F4A4EE10DD}" type="datetimeFigureOut">
              <a:rPr kumimoji="1" lang="ja-JP" altLang="en-US" smtClean="0"/>
              <a:pPr/>
              <a:t>2016/8/24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C8744-6097-43AE-93B0-9B97EE87377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17031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7817" y="1052736"/>
            <a:ext cx="7839075" cy="474345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4747121" y="2462916"/>
            <a:ext cx="3671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株式会社　○○○○</a:t>
            </a:r>
            <a:endParaRPr kumimoji="1"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部長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47121" y="3100898"/>
            <a:ext cx="36712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奥　羽　　太　郎</a:t>
            </a:r>
            <a:endParaRPr kumimoji="1" lang="ja-JP" altLang="en-US" sz="2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45856" y="4077072"/>
            <a:ext cx="367128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〒</a:t>
            </a:r>
            <a:r>
              <a:rPr kumimoji="1"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990-0000</a:t>
            </a:r>
          </a:p>
          <a:p>
            <a:pPr>
              <a:spcBef>
                <a:spcPts val="300"/>
              </a:spcBef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山形県○○市○○町○丁目○番○号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spcBef>
                <a:spcPts val="300"/>
              </a:spcBef>
            </a:pPr>
            <a:r>
              <a:rPr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TEL.023-000-0000</a:t>
            </a:r>
          </a:p>
          <a:p>
            <a:pPr>
              <a:spcBef>
                <a:spcPts val="300"/>
              </a:spcBef>
            </a:pPr>
            <a:r>
              <a:rPr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FAX.023-000-0000</a:t>
            </a:r>
          </a:p>
          <a:p>
            <a:pPr>
              <a:spcBef>
                <a:spcPts val="300"/>
              </a:spcBef>
            </a:pPr>
            <a:r>
              <a:rPr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Email </a:t>
            </a:r>
            <a:r>
              <a:rPr lang="en-US" altLang="ja-JP" sz="1200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aaaa@aaaaaaa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453788" y="1196752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 smtClean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今こそ、実現の時！</a:t>
            </a:r>
            <a:endParaRPr kumimoji="1" lang="ja-JP" altLang="en-US" sz="3600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4011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22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FJ-USER</dc:creator>
  <cp:lastModifiedBy>山形県庁</cp:lastModifiedBy>
  <cp:revision>4</cp:revision>
  <dcterms:created xsi:type="dcterms:W3CDTF">2016-08-17T09:43:48Z</dcterms:created>
  <dcterms:modified xsi:type="dcterms:W3CDTF">2016-08-24T11:39:49Z</dcterms:modified>
</cp:coreProperties>
</file>