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43" r:id="rId3"/>
  </p:sldMasterIdLst>
  <p:notesMasterIdLst>
    <p:notesMasterId r:id="rId10"/>
  </p:notesMasterIdLst>
  <p:sldIdLst>
    <p:sldId id="394" r:id="rId4"/>
    <p:sldId id="395" r:id="rId5"/>
    <p:sldId id="396" r:id="rId6"/>
    <p:sldId id="397" r:id="rId7"/>
    <p:sldId id="398" r:id="rId8"/>
    <p:sldId id="399" r:id="rId9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FFCCFF"/>
    <a:srgbClr val="00CC00"/>
    <a:srgbClr val="FF6600"/>
    <a:srgbClr val="3333FF"/>
    <a:srgbClr val="006600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2129" autoAdjust="0"/>
  </p:normalViewPr>
  <p:slideViewPr>
    <p:cSldViewPr>
      <p:cViewPr>
        <p:scale>
          <a:sx n="100" d="100"/>
          <a:sy n="100" d="100"/>
        </p:scale>
        <p:origin x="210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990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9893" tIns="34948" rIns="69893" bIns="34948" numCol="1" anchor="t" anchorCtr="0" compatLnSpc="1">
            <a:prstTxWarp prst="textNoShape">
              <a:avLst/>
            </a:prstTxWarp>
          </a:bodyPr>
          <a:lstStyle>
            <a:lvl1pPr defTabSz="699486" eaLnBrk="1" hangingPunct="1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89" y="2"/>
            <a:ext cx="2949990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9893" tIns="34948" rIns="69893" bIns="34948" numCol="1" anchor="t" anchorCtr="0" compatLnSpc="1">
            <a:prstTxWarp prst="textNoShape">
              <a:avLst/>
            </a:prstTxWarp>
          </a:bodyPr>
          <a:lstStyle>
            <a:lvl1pPr algn="r" defTabSz="699486" eaLnBrk="1" hangingPunct="1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6388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94" y="4720685"/>
            <a:ext cx="5449413" cy="447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9893" tIns="34948" rIns="69893" bIns="349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828"/>
            <a:ext cx="2949990" cy="4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9893" tIns="34948" rIns="69893" bIns="34948" numCol="1" anchor="b" anchorCtr="0" compatLnSpc="1">
            <a:prstTxWarp prst="textNoShape">
              <a:avLst/>
            </a:prstTxWarp>
          </a:bodyPr>
          <a:lstStyle>
            <a:lvl1pPr defTabSz="699486" eaLnBrk="1" hangingPunct="1">
              <a:defRPr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39828"/>
            <a:ext cx="2949990" cy="4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9893" tIns="34948" rIns="69893" bIns="34948" numCol="1" anchor="b" anchorCtr="0" compatLnSpc="1">
            <a:prstTxWarp prst="textNoShape">
              <a:avLst/>
            </a:prstTxWarp>
          </a:bodyPr>
          <a:lstStyle>
            <a:lvl1pPr algn="r" defTabSz="699351" eaLnBrk="1" hangingPunct="1">
              <a:defRPr sz="900"/>
            </a:lvl1pPr>
          </a:lstStyle>
          <a:p>
            <a:pPr>
              <a:defRPr/>
            </a:pPr>
            <a:fld id="{B84CC3BD-234A-42B9-81A8-4114A8D535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214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4F036-5246-40C8-9E74-7B77D65478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22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7B595-045B-4C20-B3DB-FE903A83CA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04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4EB0-052B-4099-B254-7C3A5F4715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550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3F339-7C64-46A3-977F-4B83B7941A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4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2266-461B-4FDD-AD97-94CD37B1A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3BFF-32E8-4446-833D-727F9DD502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5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A43F-0996-4BC3-BE7C-09CADEDFDC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400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DF7F-6019-445D-9B96-F0A7A7D418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855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3674-FC33-4CEC-9D23-1AB5971588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55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25B18-9631-42C0-9791-48E0EB4295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645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3CE18-7D39-48F6-A5B5-33064EBFA6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6507B84-7A8D-4FD8-91D1-A63904B65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4" r:id="rId1"/>
    <p:sldLayoutId id="2147484745" r:id="rId2"/>
    <p:sldLayoutId id="2147484746" r:id="rId3"/>
    <p:sldLayoutId id="2147484747" r:id="rId4"/>
    <p:sldLayoutId id="2147484748" r:id="rId5"/>
    <p:sldLayoutId id="2147484749" r:id="rId6"/>
    <p:sldLayoutId id="2147484750" r:id="rId7"/>
    <p:sldLayoutId id="2147484751" r:id="rId8"/>
    <p:sldLayoutId id="2147484752" r:id="rId9"/>
    <p:sldLayoutId id="2147484753" r:id="rId10"/>
    <p:sldLayoutId id="214748475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7FE41C1-F1B3-4C76-A8E3-A793FD0FFFE4}"/>
              </a:ext>
            </a:extLst>
          </p:cNvPr>
          <p:cNvSpPr/>
          <p:nvPr/>
        </p:nvSpPr>
        <p:spPr bwMode="auto">
          <a:xfrm>
            <a:off x="281852" y="2003811"/>
            <a:ext cx="9128847" cy="1241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" name="AutoShape 11">
            <a:extLst>
              <a:ext uri="{FF2B5EF4-FFF2-40B4-BE49-F238E27FC236}">
                <a16:creationId xmlns:a16="http://schemas.microsoft.com/office/drawing/2014/main" id="{3C615E60-294C-47C3-B2EC-3097EACF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75" y="1877332"/>
            <a:ext cx="2005013" cy="3540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１　事業の名称</a:t>
            </a:r>
          </a:p>
        </p:txBody>
      </p:sp>
      <p:sp>
        <p:nvSpPr>
          <p:cNvPr id="12" name="Text Box 103">
            <a:extLst>
              <a:ext uri="{FF2B5EF4-FFF2-40B4-BE49-F238E27FC236}">
                <a16:creationId xmlns:a16="http://schemas.microsoft.com/office/drawing/2014/main" id="{AF37D227-F775-438E-A115-8EB1C13BC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95" y="2267580"/>
            <a:ext cx="9093004" cy="91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C13D0ED-DB25-42FC-909E-18528589BFFE}"/>
              </a:ext>
            </a:extLst>
          </p:cNvPr>
          <p:cNvSpPr/>
          <p:nvPr/>
        </p:nvSpPr>
        <p:spPr bwMode="auto">
          <a:xfrm>
            <a:off x="245571" y="3686080"/>
            <a:ext cx="9165128" cy="2766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AutoShape 11">
            <a:extLst>
              <a:ext uri="{FF2B5EF4-FFF2-40B4-BE49-F238E27FC236}">
                <a16:creationId xmlns:a16="http://schemas.microsoft.com/office/drawing/2014/main" id="{492B8CC8-4A81-4401-AF2A-4A805D51D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851" y="3400803"/>
            <a:ext cx="2005012" cy="3540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２　事業の概要</a:t>
            </a:r>
          </a:p>
        </p:txBody>
      </p:sp>
      <p:sp>
        <p:nvSpPr>
          <p:cNvPr id="21" name="Text Box 103">
            <a:extLst>
              <a:ext uri="{FF2B5EF4-FFF2-40B4-BE49-F238E27FC236}">
                <a16:creationId xmlns:a16="http://schemas.microsoft.com/office/drawing/2014/main" id="{28051D1F-085D-4600-9B77-D196461DC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45" y="3802008"/>
            <a:ext cx="9093153" cy="2650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79BC1FE4-FF17-4852-82E2-4786E1CCE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9596"/>
            <a:ext cx="9906000" cy="404813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 lIns="91424" tIns="45712" rIns="91424" bIns="45712" anchor="ctr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Arial" panose="020B0604020202020204" pitchFamily="34" charset="0"/>
              </a:rPr>
              <a:t>令和　年度 市民発案型 ・ 行政課題型 協働提案書</a:t>
            </a:r>
            <a:endParaRPr lang="ja-JP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B8C228-2B56-4236-AF9D-AC585242C10C}"/>
              </a:ext>
            </a:extLst>
          </p:cNvPr>
          <p:cNvSpPr txBox="1"/>
          <p:nvPr/>
        </p:nvSpPr>
        <p:spPr>
          <a:xfrm>
            <a:off x="0" y="22916"/>
            <a:ext cx="31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様式第１号</a:t>
            </a:r>
            <a:r>
              <a:rPr lang="ja-JP" altLang="en-US" dirty="0"/>
              <a:t>　その２</a:t>
            </a:r>
            <a:r>
              <a:rPr lang="zh-CN" altLang="en-US" dirty="0"/>
              <a:t>（第</a:t>
            </a:r>
            <a:r>
              <a:rPr lang="ja-JP" altLang="en-US" dirty="0"/>
              <a:t>５</a:t>
            </a:r>
            <a:r>
              <a:rPr lang="zh-CN" altLang="en-US" dirty="0"/>
              <a:t>条関係）</a:t>
            </a:r>
            <a:r>
              <a:rPr lang="en-US" altLang="ja-JP" dirty="0"/>
              <a:t>PowerPoint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A89D57-CEB0-4A7E-B90B-9676CF05E54A}"/>
              </a:ext>
            </a:extLst>
          </p:cNvPr>
          <p:cNvSpPr txBox="1"/>
          <p:nvPr/>
        </p:nvSpPr>
        <p:spPr>
          <a:xfrm>
            <a:off x="200250" y="1156682"/>
            <a:ext cx="5099473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kumimoji="1" lang="ja-JP" altLang="en-US" sz="2000" dirty="0"/>
              <a:t>団体名：</a:t>
            </a:r>
          </a:p>
        </p:txBody>
      </p:sp>
    </p:spTree>
    <p:extLst>
      <p:ext uri="{BB962C8B-B14F-4D97-AF65-F5344CB8AC3E}">
        <p14:creationId xmlns:p14="http://schemas.microsoft.com/office/powerpoint/2010/main" val="417614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B1E74B4-6283-4437-9F54-B83761542513}"/>
              </a:ext>
            </a:extLst>
          </p:cNvPr>
          <p:cNvSpPr/>
          <p:nvPr/>
        </p:nvSpPr>
        <p:spPr bwMode="auto">
          <a:xfrm>
            <a:off x="157968" y="753186"/>
            <a:ext cx="9326564" cy="14433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71E0523D-F011-4A0F-AEC6-343A966B5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83" y="385983"/>
            <a:ext cx="3528392" cy="42339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３　総事業費及び補助希望額</a:t>
            </a:r>
          </a:p>
        </p:txBody>
      </p:sp>
      <p:sp>
        <p:nvSpPr>
          <p:cNvPr id="22" name="Text Box 103">
            <a:extLst>
              <a:ext uri="{FF2B5EF4-FFF2-40B4-BE49-F238E27FC236}">
                <a16:creationId xmlns:a16="http://schemas.microsoft.com/office/drawing/2014/main" id="{8B791EBF-D432-4035-8B80-3BE9C2868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41" y="945277"/>
            <a:ext cx="9175750" cy="110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9499083-68F3-498E-A4E7-16E248E24545}"/>
              </a:ext>
            </a:extLst>
          </p:cNvPr>
          <p:cNvSpPr/>
          <p:nvPr/>
        </p:nvSpPr>
        <p:spPr bwMode="auto">
          <a:xfrm>
            <a:off x="186304" y="2737369"/>
            <a:ext cx="9326563" cy="1170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100"/>
          </a:p>
        </p:txBody>
      </p:sp>
      <p:sp>
        <p:nvSpPr>
          <p:cNvPr id="27" name="AutoShape 11">
            <a:extLst>
              <a:ext uri="{FF2B5EF4-FFF2-40B4-BE49-F238E27FC236}">
                <a16:creationId xmlns:a16="http://schemas.microsoft.com/office/drawing/2014/main" id="{05D7FD30-BF45-4646-AA6A-B8C9E0C7E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83" y="2387901"/>
            <a:ext cx="1727201" cy="41861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４　実施期間</a:t>
            </a:r>
          </a:p>
        </p:txBody>
      </p:sp>
      <p:sp>
        <p:nvSpPr>
          <p:cNvPr id="28" name="Text Box 103">
            <a:extLst>
              <a:ext uri="{FF2B5EF4-FFF2-40B4-BE49-F238E27FC236}">
                <a16:creationId xmlns:a16="http://schemas.microsoft.com/office/drawing/2014/main" id="{0151A39D-23B6-4F9F-83B9-63A5FE130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781" y="4675467"/>
            <a:ext cx="9175751" cy="841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　新規　・　継続（　　年目）</a:t>
            </a: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3645561-4D88-4CB4-ADB2-C935A046625D}"/>
              </a:ext>
            </a:extLst>
          </p:cNvPr>
          <p:cNvSpPr txBox="1"/>
          <p:nvPr/>
        </p:nvSpPr>
        <p:spPr>
          <a:xfrm>
            <a:off x="0" y="23812"/>
            <a:ext cx="3296816" cy="276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様式第１号</a:t>
            </a:r>
            <a:r>
              <a:rPr lang="ja-JP" altLang="en-US"/>
              <a:t>　その２</a:t>
            </a:r>
            <a:r>
              <a:rPr lang="zh-CN" altLang="en-US"/>
              <a:t>（第</a:t>
            </a:r>
            <a:r>
              <a:rPr lang="ja-JP" altLang="en-US"/>
              <a:t>５</a:t>
            </a:r>
            <a:r>
              <a:rPr lang="zh-CN" altLang="en-US"/>
              <a:t>条関係）</a:t>
            </a:r>
            <a:r>
              <a:rPr lang="en-US" altLang="ja-JP"/>
              <a:t>PowerPoint</a:t>
            </a:r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5B4172-8B23-4996-962B-3DB2879DEAF6}"/>
              </a:ext>
            </a:extLst>
          </p:cNvPr>
          <p:cNvSpPr/>
          <p:nvPr/>
        </p:nvSpPr>
        <p:spPr bwMode="auto">
          <a:xfrm>
            <a:off x="186304" y="4565665"/>
            <a:ext cx="9326563" cy="1170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100"/>
          </a:p>
        </p:txBody>
      </p:sp>
      <p:sp>
        <p:nvSpPr>
          <p:cNvPr id="12" name="AutoShape 11">
            <a:extLst>
              <a:ext uri="{FF2B5EF4-FFF2-40B4-BE49-F238E27FC236}">
                <a16:creationId xmlns:a16="http://schemas.microsoft.com/office/drawing/2014/main" id="{1D624EB7-AB4B-4C07-85D5-6A38A8E53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04" y="4162217"/>
            <a:ext cx="1995242" cy="41861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５　新規・継続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83DA32C-0C3D-477B-BC76-0BE39F957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00" y="2940245"/>
            <a:ext cx="9175275" cy="87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3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1A63A9A-FFDD-4380-A454-BBA1E92621E5}"/>
              </a:ext>
            </a:extLst>
          </p:cNvPr>
          <p:cNvSpPr/>
          <p:nvPr/>
        </p:nvSpPr>
        <p:spPr>
          <a:xfrm>
            <a:off x="495300" y="3857655"/>
            <a:ext cx="9066212" cy="2498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B6E1507-2ED6-4AA7-9048-3E1E268BD660}"/>
              </a:ext>
            </a:extLst>
          </p:cNvPr>
          <p:cNvSpPr/>
          <p:nvPr/>
        </p:nvSpPr>
        <p:spPr bwMode="auto">
          <a:xfrm>
            <a:off x="499295" y="1249204"/>
            <a:ext cx="9062217" cy="2250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40" name="AutoShape 11">
            <a:extLst>
              <a:ext uri="{FF2B5EF4-FFF2-40B4-BE49-F238E27FC236}">
                <a16:creationId xmlns:a16="http://schemas.microsoft.com/office/drawing/2014/main" id="{F69703CF-300A-47A3-AA15-66CBE4E5C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71" y="450880"/>
            <a:ext cx="1944216" cy="44956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６　事業の内容</a:t>
            </a:r>
          </a:p>
        </p:txBody>
      </p:sp>
      <p:sp>
        <p:nvSpPr>
          <p:cNvPr id="43" name="正方形/長方形 1">
            <a:extLst>
              <a:ext uri="{FF2B5EF4-FFF2-40B4-BE49-F238E27FC236}">
                <a16:creationId xmlns:a16="http://schemas.microsoft.com/office/drawing/2014/main" id="{123BE5C9-9027-4409-9F68-0F163CF88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96" y="1484784"/>
            <a:ext cx="8907410" cy="193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eaLnBrk="1" hangingPunct="1">
              <a:spcBef>
                <a:spcPts val="0"/>
              </a:spcBef>
              <a:buFontTx/>
              <a:buNone/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44" name="Text Box 103">
            <a:extLst>
              <a:ext uri="{FF2B5EF4-FFF2-40B4-BE49-F238E27FC236}">
                <a16:creationId xmlns:a16="http://schemas.microsoft.com/office/drawing/2014/main" id="{F382AA2E-E25A-4AD2-8259-84B37FF2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4077072"/>
            <a:ext cx="8922196" cy="225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50" name="AutoShape 11">
            <a:extLst>
              <a:ext uri="{FF2B5EF4-FFF2-40B4-BE49-F238E27FC236}">
                <a16:creationId xmlns:a16="http://schemas.microsoft.com/office/drawing/2014/main" id="{31CB613F-AB0A-45D7-BC36-C0F3FFB1B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3665989"/>
            <a:ext cx="8568952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②事業内容（継続事業の場合は、前年度からの変更・改善点）</a:t>
            </a:r>
          </a:p>
        </p:txBody>
      </p:sp>
      <p:sp>
        <p:nvSpPr>
          <p:cNvPr id="51" name="AutoShape 11">
            <a:extLst>
              <a:ext uri="{FF2B5EF4-FFF2-40B4-BE49-F238E27FC236}">
                <a16:creationId xmlns:a16="http://schemas.microsoft.com/office/drawing/2014/main" id="{CB74DF01-09F8-49E5-9A65-0240D104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71" y="1001693"/>
            <a:ext cx="3252093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①現状及び解決したい問題</a:t>
            </a: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70A1CC-F68E-45D3-B296-B3141A7BF8D2}"/>
              </a:ext>
            </a:extLst>
          </p:cNvPr>
          <p:cNvSpPr txBox="1"/>
          <p:nvPr/>
        </p:nvSpPr>
        <p:spPr>
          <a:xfrm>
            <a:off x="0" y="0"/>
            <a:ext cx="3368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様式第１号</a:t>
            </a:r>
            <a:r>
              <a:rPr lang="ja-JP" altLang="en-US"/>
              <a:t>　その２</a:t>
            </a:r>
            <a:r>
              <a:rPr lang="zh-CN" altLang="en-US"/>
              <a:t>（第</a:t>
            </a:r>
            <a:r>
              <a:rPr lang="ja-JP" altLang="en-US"/>
              <a:t>５</a:t>
            </a:r>
            <a:r>
              <a:rPr lang="zh-CN" altLang="en-US"/>
              <a:t>条関係）</a:t>
            </a:r>
            <a:r>
              <a:rPr lang="en-US" altLang="ja-JP"/>
              <a:t>PowerPoint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936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1A63A9A-FFDD-4380-A454-BBA1E92621E5}"/>
              </a:ext>
            </a:extLst>
          </p:cNvPr>
          <p:cNvSpPr/>
          <p:nvPr/>
        </p:nvSpPr>
        <p:spPr>
          <a:xfrm>
            <a:off x="488504" y="3170977"/>
            <a:ext cx="9073008" cy="316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B6E1507-2ED6-4AA7-9048-3E1E268BD660}"/>
              </a:ext>
            </a:extLst>
          </p:cNvPr>
          <p:cNvSpPr/>
          <p:nvPr/>
        </p:nvSpPr>
        <p:spPr bwMode="auto">
          <a:xfrm>
            <a:off x="488504" y="1212420"/>
            <a:ext cx="9073008" cy="1672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40" name="AutoShape 11">
            <a:extLst>
              <a:ext uri="{FF2B5EF4-FFF2-40B4-BE49-F238E27FC236}">
                <a16:creationId xmlns:a16="http://schemas.microsoft.com/office/drawing/2014/main" id="{F69703CF-300A-47A3-AA15-66CBE4E5C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71" y="388269"/>
            <a:ext cx="1944216" cy="44956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６　事業の内容</a:t>
            </a:r>
          </a:p>
        </p:txBody>
      </p:sp>
      <p:sp>
        <p:nvSpPr>
          <p:cNvPr id="43" name="正方形/長方形 1">
            <a:extLst>
              <a:ext uri="{FF2B5EF4-FFF2-40B4-BE49-F238E27FC236}">
                <a16:creationId xmlns:a16="http://schemas.microsoft.com/office/drawing/2014/main" id="{123BE5C9-9027-4409-9F68-0F163CF88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1412776"/>
            <a:ext cx="8928992" cy="130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eaLnBrk="1" hangingPunct="1">
              <a:spcBef>
                <a:spcPts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44" name="Text Box 103">
            <a:extLst>
              <a:ext uri="{FF2B5EF4-FFF2-40B4-BE49-F238E27FC236}">
                <a16:creationId xmlns:a16="http://schemas.microsoft.com/office/drawing/2014/main" id="{F382AA2E-E25A-4AD2-8259-84B37FF2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04" y="3429000"/>
            <a:ext cx="8928992" cy="290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50" name="AutoShape 11">
            <a:extLst>
              <a:ext uri="{FF2B5EF4-FFF2-40B4-BE49-F238E27FC236}">
                <a16:creationId xmlns:a16="http://schemas.microsoft.com/office/drawing/2014/main" id="{31CB613F-AB0A-45D7-BC36-C0F3FFB1B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2996952"/>
            <a:ext cx="2460005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④事業スケジュール</a:t>
            </a:r>
          </a:p>
        </p:txBody>
      </p:sp>
      <p:sp>
        <p:nvSpPr>
          <p:cNvPr id="51" name="AutoShape 11">
            <a:extLst>
              <a:ext uri="{FF2B5EF4-FFF2-40B4-BE49-F238E27FC236}">
                <a16:creationId xmlns:a16="http://schemas.microsoft.com/office/drawing/2014/main" id="{CB74DF01-09F8-49E5-9A65-0240D104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71" y="980728"/>
            <a:ext cx="2460005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③事業の告知方法</a:t>
            </a: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70A1CC-F68E-45D3-B296-B3141A7BF8D2}"/>
              </a:ext>
            </a:extLst>
          </p:cNvPr>
          <p:cNvSpPr txBox="1"/>
          <p:nvPr/>
        </p:nvSpPr>
        <p:spPr>
          <a:xfrm>
            <a:off x="0" y="0"/>
            <a:ext cx="322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様式第１号</a:t>
            </a:r>
            <a:r>
              <a:rPr lang="ja-JP" altLang="en-US"/>
              <a:t>　その２</a:t>
            </a:r>
            <a:r>
              <a:rPr lang="zh-CN" altLang="en-US"/>
              <a:t>（第</a:t>
            </a:r>
            <a:r>
              <a:rPr lang="ja-JP" altLang="en-US"/>
              <a:t>５</a:t>
            </a:r>
            <a:r>
              <a:rPr lang="zh-CN" altLang="en-US"/>
              <a:t>条関係）</a:t>
            </a:r>
            <a:r>
              <a:rPr lang="en-US" altLang="ja-JP"/>
              <a:t>PowerPoint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B6E1507-2ED6-4AA7-9048-3E1E268BD660}"/>
              </a:ext>
            </a:extLst>
          </p:cNvPr>
          <p:cNvSpPr/>
          <p:nvPr/>
        </p:nvSpPr>
        <p:spPr bwMode="auto">
          <a:xfrm>
            <a:off x="488504" y="1212417"/>
            <a:ext cx="9073008" cy="5101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40" name="AutoShape 11">
            <a:extLst>
              <a:ext uri="{FF2B5EF4-FFF2-40B4-BE49-F238E27FC236}">
                <a16:creationId xmlns:a16="http://schemas.microsoft.com/office/drawing/2014/main" id="{F69703CF-300A-47A3-AA15-66CBE4E5C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96" y="380651"/>
            <a:ext cx="1944216" cy="44956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６　事業の内容</a:t>
            </a:r>
          </a:p>
        </p:txBody>
      </p:sp>
      <p:sp>
        <p:nvSpPr>
          <p:cNvPr id="43" name="正方形/長方形 1">
            <a:extLst>
              <a:ext uri="{FF2B5EF4-FFF2-40B4-BE49-F238E27FC236}">
                <a16:creationId xmlns:a16="http://schemas.microsoft.com/office/drawing/2014/main" id="{123BE5C9-9027-4409-9F68-0F163CF88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1412776"/>
            <a:ext cx="9073008" cy="479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>
            <a:norm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eaLnBrk="1" hangingPunct="1">
              <a:spcBef>
                <a:spcPts val="0"/>
              </a:spcBef>
              <a:buFontTx/>
              <a:buNone/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70A1CC-F68E-45D3-B296-B3141A7BF8D2}"/>
              </a:ext>
            </a:extLst>
          </p:cNvPr>
          <p:cNvSpPr txBox="1"/>
          <p:nvPr/>
        </p:nvSpPr>
        <p:spPr>
          <a:xfrm>
            <a:off x="0" y="22917"/>
            <a:ext cx="3368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様式第１号</a:t>
            </a:r>
            <a:r>
              <a:rPr lang="ja-JP" altLang="en-US"/>
              <a:t>　その２</a:t>
            </a:r>
            <a:r>
              <a:rPr lang="zh-CN" altLang="en-US"/>
              <a:t>（第</a:t>
            </a:r>
            <a:r>
              <a:rPr lang="ja-JP" altLang="en-US"/>
              <a:t>５</a:t>
            </a:r>
            <a:r>
              <a:rPr lang="zh-CN" altLang="en-US"/>
              <a:t>条関係）</a:t>
            </a:r>
            <a:r>
              <a:rPr lang="en-US" altLang="ja-JP"/>
              <a:t>PowerPoint</a:t>
            </a:r>
            <a:endParaRPr lang="ja-JP" altLang="en-US" dirty="0"/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EDCDFC66-AD48-49A9-8EC7-CEC49017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96" y="980728"/>
            <a:ext cx="7632848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⑤期待する効果（継続事業の場合は、改善点がもたらす効果も記載）</a:t>
            </a:r>
          </a:p>
        </p:txBody>
      </p:sp>
    </p:spTree>
    <p:extLst>
      <p:ext uri="{BB962C8B-B14F-4D97-AF65-F5344CB8AC3E}">
        <p14:creationId xmlns:p14="http://schemas.microsoft.com/office/powerpoint/2010/main" val="93288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4F7577-81C0-4293-A6F6-4C47F31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3674-FC33-4CEC-9D23-1AB59715887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B6E1507-2ED6-4AA7-9048-3E1E268BD660}"/>
              </a:ext>
            </a:extLst>
          </p:cNvPr>
          <p:cNvSpPr/>
          <p:nvPr/>
        </p:nvSpPr>
        <p:spPr bwMode="auto">
          <a:xfrm>
            <a:off x="488504" y="1212417"/>
            <a:ext cx="9073008" cy="2379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40" name="AutoShape 11">
            <a:extLst>
              <a:ext uri="{FF2B5EF4-FFF2-40B4-BE49-F238E27FC236}">
                <a16:creationId xmlns:a16="http://schemas.microsoft.com/office/drawing/2014/main" id="{F69703CF-300A-47A3-AA15-66CBE4E5C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15" y="418216"/>
            <a:ext cx="2460004" cy="44956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７　今後の事業計画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3" name="正方形/長方形 1">
            <a:extLst>
              <a:ext uri="{FF2B5EF4-FFF2-40B4-BE49-F238E27FC236}">
                <a16:creationId xmlns:a16="http://schemas.microsoft.com/office/drawing/2014/main" id="{123BE5C9-9027-4409-9F68-0F163CF88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04" y="1412776"/>
            <a:ext cx="907300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>
            <a:norm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eaLnBrk="1" hangingPunct="1">
              <a:spcBef>
                <a:spcPts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</p:txBody>
      </p:sp>
      <p:sp>
        <p:nvSpPr>
          <p:cNvPr id="51" name="AutoShape 11">
            <a:extLst>
              <a:ext uri="{FF2B5EF4-FFF2-40B4-BE49-F238E27FC236}">
                <a16:creationId xmlns:a16="http://schemas.microsoft.com/office/drawing/2014/main" id="{CB74DF01-09F8-49E5-9A65-0240D104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96" y="980728"/>
            <a:ext cx="8280920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①今後の事業計画について（具体的な事業内容、事業費の工面方法など）</a:t>
            </a:r>
          </a:p>
        </p:txBody>
      </p:sp>
      <p:sp>
        <p:nvSpPr>
          <p:cNvPr id="53" name="Text Box 103">
            <a:extLst>
              <a:ext uri="{FF2B5EF4-FFF2-40B4-BE49-F238E27FC236}">
                <a16:creationId xmlns:a16="http://schemas.microsoft.com/office/drawing/2014/main" id="{17B2B982-D6E2-4C9C-A83D-2C19C2F4E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6604000"/>
            <a:ext cx="4105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※</a:t>
            </a:r>
            <a:r>
              <a:rPr lang="ja-JP" altLang="en-US" sz="900" dirty="0">
                <a:latin typeface="Arial" panose="020B0604020202020204" pitchFamily="34" charset="0"/>
              </a:rPr>
              <a:t>記入する際、枠の大きさの変更及び頁追加のうえ作成することも可能とします。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70A1CC-F68E-45D3-B296-B3141A7BF8D2}"/>
              </a:ext>
            </a:extLst>
          </p:cNvPr>
          <p:cNvSpPr txBox="1"/>
          <p:nvPr/>
        </p:nvSpPr>
        <p:spPr>
          <a:xfrm>
            <a:off x="0" y="23812"/>
            <a:ext cx="3368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様式第１号</a:t>
            </a:r>
            <a:r>
              <a:rPr lang="ja-JP" altLang="en-US"/>
              <a:t>　その２</a:t>
            </a:r>
            <a:r>
              <a:rPr lang="zh-CN" altLang="en-US"/>
              <a:t>（第</a:t>
            </a:r>
            <a:r>
              <a:rPr lang="ja-JP" altLang="en-US"/>
              <a:t>５</a:t>
            </a:r>
            <a:r>
              <a:rPr lang="zh-CN" altLang="en-US"/>
              <a:t>条関係）</a:t>
            </a:r>
            <a:r>
              <a:rPr lang="en-US" altLang="ja-JP"/>
              <a:t>PowerPoint</a:t>
            </a: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E8FD55-D22E-463F-BAC2-1AA1C404DAD2}"/>
              </a:ext>
            </a:extLst>
          </p:cNvPr>
          <p:cNvSpPr/>
          <p:nvPr/>
        </p:nvSpPr>
        <p:spPr bwMode="auto">
          <a:xfrm>
            <a:off x="495300" y="3900001"/>
            <a:ext cx="9160468" cy="24344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正方形/長方形 1">
            <a:extLst>
              <a:ext uri="{FF2B5EF4-FFF2-40B4-BE49-F238E27FC236}">
                <a16:creationId xmlns:a16="http://schemas.microsoft.com/office/drawing/2014/main" id="{3AB97DC7-85B3-4C58-985C-650F6100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60" y="4149080"/>
            <a:ext cx="9073008" cy="218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>
            <a:norm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eaLnBrk="1" hangingPunct="1">
              <a:spcBef>
                <a:spcPts val="0"/>
              </a:spcBef>
              <a:buFontTx/>
              <a:buNone/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14" name="AutoShape 11">
            <a:extLst>
              <a:ext uri="{FF2B5EF4-FFF2-40B4-BE49-F238E27FC236}">
                <a16:creationId xmlns:a16="http://schemas.microsoft.com/office/drawing/2014/main" id="{EB0CD169-E756-408A-BE97-DB346DE0D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52" y="3717032"/>
            <a:ext cx="8280920" cy="41108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5400">
            <a:solidFill>
              <a:schemeClr val="accent4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</a:rPr>
              <a:t>②今後の事業スケジュール（自主財源の確保に向けて）</a:t>
            </a:r>
          </a:p>
        </p:txBody>
      </p:sp>
    </p:spTree>
    <p:extLst>
      <p:ext uri="{BB962C8B-B14F-4D97-AF65-F5344CB8AC3E}">
        <p14:creationId xmlns:p14="http://schemas.microsoft.com/office/powerpoint/2010/main" val="198217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006C88635A2424E86804F2342387106" ma:contentTypeVersion="9" ma:contentTypeDescription="新しいドキュメントを作成します。" ma:contentTypeScope="" ma:versionID="251565b488c781f3c08f7e47ace34f3b">
  <xsd:schema xmlns:xsd="http://www.w3.org/2001/XMLSchema" xmlns:xs="http://www.w3.org/2001/XMLSchema" xmlns:p="http://schemas.microsoft.com/office/2006/metadata/properties" xmlns:ns2="8796a868-7127-405e-9e92-a32837cab98d" xmlns:ns3="32f61a2f-400f-4e9e-94b6-317688899f21" targetNamespace="http://schemas.microsoft.com/office/2006/metadata/properties" ma:root="true" ma:fieldsID="9004ca317d4ad3abe045c80bbea84b84" ns2:_="" ns3:_="">
    <xsd:import namespace="8796a868-7127-405e-9e92-a32837cab98d"/>
    <xsd:import namespace="32f61a2f-400f-4e9e-94b6-317688899f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6a868-7127-405e-9e92-a32837cab9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32dd98ac-7f38-441c-8624-e0daaf53fd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61a2f-400f-4e9e-94b6-317688899f2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6ca5c6a-923d-4062-815d-1d71737ffb74}" ma:internalName="TaxCatchAll" ma:showField="CatchAllData" ma:web="32f61a2f-400f-4e9e-94b6-317688899f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3640A1-D2D3-4733-8E6B-B13A48908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6a868-7127-405e-9e92-a32837cab98d"/>
    <ds:schemaRef ds:uri="32f61a2f-400f-4e9e-94b6-317688899f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862BE2-FF89-44D6-836A-9577A68FC8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15433</TotalTime>
  <Words>341</Words>
  <Application>Microsoft Office PowerPoint</Application>
  <PresentationFormat>A4 210 x 297 mm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宍戸 徹朗</cp:lastModifiedBy>
  <cp:revision>949</cp:revision>
  <cp:lastPrinted>2024-01-18T11:29:07Z</cp:lastPrinted>
  <dcterms:created xsi:type="dcterms:W3CDTF">2007-11-06T12:19:33Z</dcterms:created>
  <dcterms:modified xsi:type="dcterms:W3CDTF">2025-01-03T01:39:37Z</dcterms:modified>
</cp:coreProperties>
</file>